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49D62-00AD-4241-8086-35BA1BF88154}" type="datetimeFigureOut">
              <a:rPr lang="th-TH" smtClean="0"/>
              <a:pPr/>
              <a:t>17/02/64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AE1E-E4B3-4C67-A554-D0702F28DA5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รูปภาพ 40" descr="b0907ed0140f9fc76186d7f478ada7c9_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สี่เหลี่ยมมุมมน 22"/>
          <p:cNvSpPr/>
          <p:nvPr/>
        </p:nvSpPr>
        <p:spPr>
          <a:xfrm>
            <a:off x="4929190" y="2357430"/>
            <a:ext cx="4000528" cy="3000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สี่เหลี่ยมมุมมน 20"/>
          <p:cNvSpPr/>
          <p:nvPr/>
        </p:nvSpPr>
        <p:spPr>
          <a:xfrm>
            <a:off x="571472" y="2357430"/>
            <a:ext cx="4071966" cy="30718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28662" y="1857364"/>
            <a:ext cx="7929618" cy="1214446"/>
          </a:xfrm>
        </p:spPr>
        <p:txBody>
          <a:bodyPr>
            <a:noAutofit/>
          </a:bodyPr>
          <a:lstStyle/>
          <a:p>
            <a:r>
              <a:rPr lang="th-TH" sz="2800" dirty="0" smtClean="0"/>
              <a:t/>
            </a:r>
            <a:br>
              <a:rPr lang="th-TH" sz="2800" dirty="0" smtClean="0"/>
            </a:br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43042" y="714356"/>
            <a:ext cx="7072330" cy="584775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การชำระภาษีท้องถิ่น ประจำปี2564</a:t>
            </a:r>
            <a:endParaRPr lang="th-TH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2910" y="1571612"/>
            <a:ext cx="81439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ขอเชิญผู้อยู่ในข่ายเสียภาษียื่นแบบแสดงรายการชำระภาษีและค่าธรรมเนียมต่างๆ</a:t>
            </a:r>
            <a:b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h-TH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ภายในเวลาที่กฎหมายกำหนด</a:t>
            </a:r>
            <a:endParaRPr lang="th-TH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2428868"/>
            <a:ext cx="3286148" cy="8925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ภาษีที่ดินและสิ่งปลูกสร้าง</a:t>
            </a:r>
          </a:p>
          <a:p>
            <a:r>
              <a:rPr lang="th-TH" sz="2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9256" y="2500306"/>
            <a:ext cx="314327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  ภาษีป้าย</a:t>
            </a:r>
          </a:p>
        </p:txBody>
      </p:sp>
      <p:pic>
        <p:nvPicPr>
          <p:cNvPr id="18" name="รูปภาพ 17" descr="messageImage_15117522264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5440530"/>
            <a:ext cx="2857520" cy="12031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85786" y="3357562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2000" dirty="0" smtClean="0"/>
              <a:t>แจ้ง</a:t>
            </a:r>
            <a:r>
              <a:rPr lang="th-TH" sz="2000" dirty="0" smtClean="0"/>
              <a:t>ประเมิน </a:t>
            </a:r>
            <a:r>
              <a:rPr lang="th-TH" sz="2000" dirty="0" smtClean="0"/>
              <a:t>ภาษี</a:t>
            </a:r>
            <a:r>
              <a:rPr lang="th-TH" sz="2000" dirty="0" smtClean="0"/>
              <a:t> ภายใน</a:t>
            </a:r>
            <a:r>
              <a:rPr lang="th-TH" sz="2000" dirty="0" smtClean="0"/>
              <a:t>เดือนกุมภาพันธ์ </a:t>
            </a:r>
            <a:endParaRPr lang="th-TH" sz="2000" dirty="0" smtClean="0"/>
          </a:p>
          <a:p>
            <a:r>
              <a:rPr lang="th-TH" sz="2000" dirty="0" smtClean="0"/>
              <a:t>ของ</a:t>
            </a:r>
            <a:r>
              <a:rPr lang="th-TH" sz="2000" dirty="0" smtClean="0"/>
              <a:t>ทุกปี</a:t>
            </a:r>
          </a:p>
          <a:p>
            <a:r>
              <a:rPr lang="th-TH" sz="2000" dirty="0" smtClean="0"/>
              <a:t>- ชำระภาษี ภายใน เดือน</a:t>
            </a:r>
            <a:r>
              <a:rPr lang="th-TH" sz="2000" dirty="0" smtClean="0"/>
              <a:t>เมษายน-มิถุนายน 2564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14942" y="3357562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-ยื่นแบบ </a:t>
            </a:r>
            <a:r>
              <a:rPr lang="th-TH" sz="2000" dirty="0" err="1" smtClean="0"/>
              <a:t>ภป.</a:t>
            </a:r>
            <a:r>
              <a:rPr lang="th-TH" sz="2000" dirty="0" smtClean="0"/>
              <a:t>1 แสดงรายการภาษีป้าย</a:t>
            </a:r>
          </a:p>
          <a:p>
            <a:r>
              <a:rPr lang="th-TH" sz="2000" dirty="0" smtClean="0"/>
              <a:t>ภายในเดือนมีนาคม ของทุกปี</a:t>
            </a:r>
          </a:p>
          <a:p>
            <a:r>
              <a:rPr lang="th-TH" sz="2000" dirty="0" smtClean="0"/>
              <a:t>-ชำระภาษีภายใน 15 วัน นับแต่วันที่ได้รับแจ้งประเมิน</a:t>
            </a:r>
          </a:p>
        </p:txBody>
      </p:sp>
      <p:pic>
        <p:nvPicPr>
          <p:cNvPr id="14" name="รูปภาพ 13" descr="logo (2)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42844" y="214290"/>
            <a:ext cx="1488261" cy="1428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79</Words>
  <Application>Microsoft Office PowerPoint</Application>
  <PresentationFormat>นำเสนอทางหน้าจอ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NAM</dc:creator>
  <cp:lastModifiedBy>NAM</cp:lastModifiedBy>
  <cp:revision>23</cp:revision>
  <dcterms:created xsi:type="dcterms:W3CDTF">2018-02-16T05:28:41Z</dcterms:created>
  <dcterms:modified xsi:type="dcterms:W3CDTF">2021-02-17T07:47:31Z</dcterms:modified>
</cp:coreProperties>
</file>